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71" r:id="rId4"/>
    <p:sldId id="258" r:id="rId5"/>
    <p:sldId id="272" r:id="rId6"/>
    <p:sldId id="259" r:id="rId7"/>
    <p:sldId id="273" r:id="rId8"/>
    <p:sldId id="260" r:id="rId9"/>
    <p:sldId id="274" r:id="rId10"/>
    <p:sldId id="261" r:id="rId11"/>
    <p:sldId id="275" r:id="rId12"/>
    <p:sldId id="262" r:id="rId13"/>
    <p:sldId id="276" r:id="rId14"/>
    <p:sldId id="263" r:id="rId15"/>
    <p:sldId id="277" r:id="rId16"/>
    <p:sldId id="264" r:id="rId17"/>
    <p:sldId id="278" r:id="rId18"/>
    <p:sldId id="265" r:id="rId19"/>
    <p:sldId id="279" r:id="rId20"/>
    <p:sldId id="266" r:id="rId21"/>
    <p:sldId id="280" r:id="rId22"/>
    <p:sldId id="267" r:id="rId23"/>
    <p:sldId id="281" r:id="rId24"/>
    <p:sldId id="268" r:id="rId25"/>
    <p:sldId id="282" r:id="rId26"/>
    <p:sldId id="269" r:id="rId27"/>
    <p:sldId id="283" r:id="rId28"/>
    <p:sldId id="270" r:id="rId29"/>
    <p:sldId id="284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655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EEBA93D-0CD3-4633-AD6D-1D5D459B720C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7341775-D39B-4C99-AD42-9C70D73035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A93D-0CD3-4633-AD6D-1D5D459B720C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41775-D39B-4C99-AD42-9C70D7303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A93D-0CD3-4633-AD6D-1D5D459B720C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41775-D39B-4C99-AD42-9C70D7303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A93D-0CD3-4633-AD6D-1D5D459B720C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41775-D39B-4C99-AD42-9C70D7303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A93D-0CD3-4633-AD6D-1D5D459B720C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41775-D39B-4C99-AD42-9C70D7303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A93D-0CD3-4633-AD6D-1D5D459B720C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41775-D39B-4C99-AD42-9C70D73035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A93D-0CD3-4633-AD6D-1D5D459B720C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41775-D39B-4C99-AD42-9C70D7303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A93D-0CD3-4633-AD6D-1D5D459B720C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41775-D39B-4C99-AD42-9C70D7303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A93D-0CD3-4633-AD6D-1D5D459B720C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41775-D39B-4C99-AD42-9C70D7303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A93D-0CD3-4633-AD6D-1D5D459B720C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41775-D39B-4C99-AD42-9C70D73035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A93D-0CD3-4633-AD6D-1D5D459B720C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41775-D39B-4C99-AD42-9C70D7303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4EEBA93D-0CD3-4633-AD6D-1D5D459B720C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17341775-D39B-4C99-AD42-9C70D7303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438400"/>
            <a:ext cx="8153400" cy="18288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/>
              <a:t>Physical </a:t>
            </a:r>
            <a:r>
              <a:rPr lang="en-US" sz="4400" b="1" dirty="0">
                <a:solidFill>
                  <a:srgbClr val="69655D"/>
                </a:solidFill>
              </a:rPr>
              <a:t>OR</a:t>
            </a:r>
            <a:r>
              <a:rPr lang="en-US" sz="4400" b="1" dirty="0"/>
              <a:t> Chemical </a:t>
            </a:r>
            <a:r>
              <a:rPr lang="en-US" sz="4400" b="1" dirty="0" smtClean="0"/>
              <a:t>Change?</a:t>
            </a:r>
            <a:endParaRPr lang="en-US" sz="4400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3" name="Picture 2" descr="C:\Users\lkudlak\Desktop\Chem-Reactions.pn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066800"/>
            <a:ext cx="3505200" cy="1466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00100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8100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#5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Before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sz="1800" b="1" dirty="0" smtClean="0"/>
              <a:t>Salt Water</a:t>
            </a:r>
            <a:endParaRPr lang="en-US" sz="18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Before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sz="1800" b="1" dirty="0" smtClean="0"/>
              <a:t>Salt Crystals</a:t>
            </a:r>
            <a:endParaRPr lang="en-US" sz="18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927866"/>
            <a:ext cx="2136349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885630"/>
            <a:ext cx="2162971" cy="1620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39624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038600" y="3612550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Evaporated</a:t>
            </a:r>
            <a:endParaRPr lang="en-US" sz="900" b="1" dirty="0"/>
          </a:p>
        </p:txBody>
      </p:sp>
    </p:spTree>
    <p:extLst>
      <p:ext uri="{BB962C8B-B14F-4D97-AF65-F5344CB8AC3E}">
        <p14:creationId xmlns="" xmlns:p14="http://schemas.microsoft.com/office/powerpoint/2010/main" val="373488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143000"/>
            <a:ext cx="4572000" cy="3429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0600" y="5029200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  <a:t>Answer:  </a:t>
            </a:r>
            <a:r>
              <a:rPr lang="en-US" sz="4800" b="1" dirty="0" smtClean="0">
                <a:solidFill>
                  <a:srgbClr val="69655D"/>
                </a:solidFill>
              </a:rPr>
              <a:t>PHYSICAL</a:t>
            </a:r>
            <a:endParaRPr lang="en-US" sz="4800" b="1" dirty="0">
              <a:solidFill>
                <a:srgbClr val="69655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1724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#6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Before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sz="1800" b="1" dirty="0" smtClean="0"/>
              <a:t>Magnesium placed in acid</a:t>
            </a:r>
            <a:endParaRPr lang="en-US" sz="18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After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sz="1800" b="1" dirty="0" smtClean="0"/>
              <a:t>Gas bubbles form</a:t>
            </a:r>
            <a:endParaRPr lang="en-US" sz="1800" b="1" dirty="0"/>
          </a:p>
        </p:txBody>
      </p:sp>
      <p:sp>
        <p:nvSpPr>
          <p:cNvPr id="5" name="Right Arrow 4"/>
          <p:cNvSpPr/>
          <p:nvPr/>
        </p:nvSpPr>
        <p:spPr>
          <a:xfrm>
            <a:off x="39624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038600" y="3657600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React</a:t>
            </a:r>
            <a:endParaRPr lang="en-US" sz="9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824066"/>
            <a:ext cx="1485900" cy="1981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824066"/>
            <a:ext cx="1504950" cy="2006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0462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175047"/>
            <a:ext cx="4572000" cy="3429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0600" y="5029200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  <a:t>Answer:  </a:t>
            </a:r>
            <a:r>
              <a:rPr lang="en-US" sz="4800" b="1" dirty="0" smtClean="0">
                <a:solidFill>
                  <a:srgbClr val="69655D"/>
                </a:solidFill>
              </a:rPr>
              <a:t>CHEMICAL</a:t>
            </a:r>
            <a:endParaRPr lang="en-US" sz="4800" b="1" dirty="0">
              <a:solidFill>
                <a:srgbClr val="69655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3922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552" y="30480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#7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042416" y="2313432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Before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Magic Ink + vinegar</a:t>
            </a:r>
            <a:endParaRPr lang="en-US" sz="1800" b="1" dirty="0"/>
          </a:p>
        </p:txBody>
      </p:sp>
      <p:sp>
        <p:nvSpPr>
          <p:cNvPr id="9" name="Content Placeholder 3"/>
          <p:cNvSpPr txBox="1">
            <a:spLocks/>
          </p:cNvSpPr>
          <p:nvPr/>
        </p:nvSpPr>
        <p:spPr>
          <a:xfrm>
            <a:off x="4645152" y="2313431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After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Clear liquid</a:t>
            </a:r>
            <a:endParaRPr lang="en-US" sz="1800" b="1" dirty="0"/>
          </a:p>
        </p:txBody>
      </p:sp>
      <p:sp>
        <p:nvSpPr>
          <p:cNvPr id="10" name="Right Arrow 9"/>
          <p:cNvSpPr/>
          <p:nvPr/>
        </p:nvSpPr>
        <p:spPr>
          <a:xfrm>
            <a:off x="39624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727" y="2971800"/>
            <a:ext cx="1066800" cy="17868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230" y="2971800"/>
            <a:ext cx="1066801" cy="17868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4038600" y="3581400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Color Changes</a:t>
            </a:r>
            <a:endParaRPr lang="en-US" sz="900" b="1" dirty="0"/>
          </a:p>
        </p:txBody>
      </p:sp>
    </p:spTree>
    <p:extLst>
      <p:ext uri="{BB962C8B-B14F-4D97-AF65-F5344CB8AC3E}">
        <p14:creationId xmlns="" xmlns:p14="http://schemas.microsoft.com/office/powerpoint/2010/main" val="214183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081043"/>
            <a:ext cx="4572000" cy="3429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600" y="5029200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  <a:t>Answer:  </a:t>
            </a:r>
            <a:r>
              <a:rPr lang="en-US" sz="4800" b="1" dirty="0" smtClean="0">
                <a:solidFill>
                  <a:srgbClr val="69655D"/>
                </a:solidFill>
              </a:rPr>
              <a:t>CHEMICAL</a:t>
            </a:r>
            <a:endParaRPr lang="en-US" sz="4800" b="1" dirty="0">
              <a:solidFill>
                <a:srgbClr val="69655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45060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0264" y="30480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#8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42416" y="2313432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Before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Large sugar crystals</a:t>
            </a:r>
            <a:endParaRPr lang="en-US" sz="1800" b="1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4645152" y="2313431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After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Small sugar crystals</a:t>
            </a:r>
            <a:endParaRPr lang="en-US" sz="1800" b="1" dirty="0"/>
          </a:p>
        </p:txBody>
      </p:sp>
      <p:sp>
        <p:nvSpPr>
          <p:cNvPr id="7" name="Right Arrow 6"/>
          <p:cNvSpPr/>
          <p:nvPr/>
        </p:nvSpPr>
        <p:spPr>
          <a:xfrm>
            <a:off x="39624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081690"/>
            <a:ext cx="1963757" cy="14709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895600"/>
            <a:ext cx="1676400" cy="197442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038600" y="3581400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Crushed</a:t>
            </a:r>
            <a:endParaRPr lang="en-US" sz="900" b="1" dirty="0"/>
          </a:p>
        </p:txBody>
      </p:sp>
    </p:spTree>
    <p:extLst>
      <p:ext uri="{BB962C8B-B14F-4D97-AF65-F5344CB8AC3E}">
        <p14:creationId xmlns="" xmlns:p14="http://schemas.microsoft.com/office/powerpoint/2010/main" val="341366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143000"/>
            <a:ext cx="4572000" cy="3429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600" y="5029200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  <a:t>Answer:  </a:t>
            </a:r>
            <a:r>
              <a:rPr lang="en-US" sz="4800" b="1" dirty="0" smtClean="0">
                <a:solidFill>
                  <a:srgbClr val="69655D"/>
                </a:solidFill>
              </a:rPr>
              <a:t>PHYSICAL</a:t>
            </a:r>
            <a:endParaRPr lang="en-US" sz="4800" b="1" dirty="0">
              <a:solidFill>
                <a:srgbClr val="69655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7006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416" y="30480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#9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42416" y="2313432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Before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Ice Cubes</a:t>
            </a:r>
            <a:endParaRPr lang="en-US" sz="1800" b="1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4645152" y="2313431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After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Glass of water</a:t>
            </a:r>
            <a:endParaRPr lang="en-US" sz="1800" b="1" dirty="0"/>
          </a:p>
        </p:txBody>
      </p:sp>
      <p:sp>
        <p:nvSpPr>
          <p:cNvPr id="7" name="Right Arrow 6"/>
          <p:cNvSpPr/>
          <p:nvPr/>
        </p:nvSpPr>
        <p:spPr>
          <a:xfrm>
            <a:off x="39624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895600"/>
            <a:ext cx="1347159" cy="202441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995340"/>
            <a:ext cx="1552616" cy="17049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038600" y="3581400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Melted</a:t>
            </a:r>
            <a:endParaRPr lang="en-US" sz="900" b="1" dirty="0"/>
          </a:p>
        </p:txBody>
      </p:sp>
    </p:spTree>
    <p:extLst>
      <p:ext uri="{BB962C8B-B14F-4D97-AF65-F5344CB8AC3E}">
        <p14:creationId xmlns="" xmlns:p14="http://schemas.microsoft.com/office/powerpoint/2010/main" val="293666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066800"/>
            <a:ext cx="4572000" cy="3429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600" y="5029200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  <a:t>Answer:  </a:t>
            </a:r>
            <a:r>
              <a:rPr lang="en-US" sz="4800" b="1" dirty="0" smtClean="0">
                <a:solidFill>
                  <a:srgbClr val="69655D"/>
                </a:solidFill>
              </a:rPr>
              <a:t>PHYSICAL</a:t>
            </a:r>
            <a:endParaRPr lang="en-US" sz="4800" b="1" dirty="0">
              <a:solidFill>
                <a:srgbClr val="69655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3356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01000" cy="1371600"/>
          </a:xfrm>
        </p:spPr>
        <p:txBody>
          <a:bodyPr/>
          <a:lstStyle/>
          <a:p>
            <a:pPr algn="ctr"/>
            <a:r>
              <a:rPr lang="en-US" b="1" dirty="0" smtClean="0"/>
              <a:t>#1</a:t>
            </a:r>
            <a:r>
              <a:rPr lang="en-US" dirty="0" smtClean="0"/>
              <a:t>  </a:t>
            </a:r>
            <a:r>
              <a:rPr lang="en-US" sz="2800" b="1" dirty="0" smtClean="0">
                <a:solidFill>
                  <a:schemeClr val="bg2">
                    <a:lumMod val="75000"/>
                  </a:schemeClr>
                </a:solidFill>
              </a:rPr>
              <a:t>Physical</a:t>
            </a: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69655D"/>
                </a:solidFill>
              </a:rPr>
              <a:t>OR</a:t>
            </a:r>
            <a:r>
              <a:rPr lang="en-US" sz="2800" b="1" dirty="0" smtClean="0"/>
              <a:t> Chemical Change?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noFill/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Before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sz="1600" b="1" dirty="0" smtClean="0"/>
              <a:t>Piece of Aluminum Metal</a:t>
            </a:r>
            <a:endParaRPr lang="en-US" sz="16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After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pPr marL="68580" indent="0">
              <a:buNone/>
            </a:pPr>
            <a:endParaRPr lang="en-US" sz="1600" b="1" dirty="0" smtClean="0"/>
          </a:p>
          <a:p>
            <a:pPr>
              <a:lnSpc>
                <a:spcPct val="150000"/>
              </a:lnSpc>
            </a:pPr>
            <a:r>
              <a:rPr lang="en-US" sz="1600" b="1" dirty="0" smtClean="0"/>
              <a:t>Sheet of Aluminum Foil</a:t>
            </a:r>
            <a:endParaRPr lang="en-US" sz="1600" b="1" dirty="0"/>
          </a:p>
          <a:p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013817"/>
            <a:ext cx="1843087" cy="184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895600"/>
            <a:ext cx="1762126" cy="1762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38862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038600" y="3581400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/>
              <a:t>Hammered into</a:t>
            </a:r>
            <a:endParaRPr lang="en-US" sz="900" b="1" dirty="0"/>
          </a:p>
        </p:txBody>
      </p:sp>
    </p:spTree>
    <p:extLst>
      <p:ext uri="{BB962C8B-B14F-4D97-AF65-F5344CB8AC3E}">
        <p14:creationId xmlns="" xmlns:p14="http://schemas.microsoft.com/office/powerpoint/2010/main" val="229630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13970" y="304800"/>
            <a:ext cx="7024688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#10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42416" y="2313432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Before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Iron nails</a:t>
            </a:r>
            <a:endParaRPr lang="en-US" sz="1800" b="1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4645152" y="2313431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After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Rusty nails</a:t>
            </a:r>
            <a:endParaRPr lang="en-US" sz="1800" b="1" dirty="0"/>
          </a:p>
        </p:txBody>
      </p:sp>
      <p:sp>
        <p:nvSpPr>
          <p:cNvPr id="7" name="Right Arrow 6"/>
          <p:cNvSpPr/>
          <p:nvPr/>
        </p:nvSpPr>
        <p:spPr>
          <a:xfrm>
            <a:off x="39624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035552" y="35433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Exposed to Moisture</a:t>
            </a:r>
            <a:endParaRPr lang="en-US" sz="9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200638"/>
            <a:ext cx="2270126" cy="142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138" y="3255407"/>
            <a:ext cx="2048411" cy="142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2715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292" y="1143000"/>
            <a:ext cx="4572000" cy="3429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90600" y="5029200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  <a:t>Answer:  </a:t>
            </a:r>
            <a:r>
              <a:rPr lang="en-US" sz="4800" b="1" dirty="0" smtClean="0">
                <a:solidFill>
                  <a:srgbClr val="69655D"/>
                </a:solidFill>
              </a:rPr>
              <a:t>CHEMICAL</a:t>
            </a:r>
            <a:endParaRPr lang="en-US" sz="4800" b="1" dirty="0">
              <a:solidFill>
                <a:srgbClr val="69655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62319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0264" y="30480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#11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42416" y="2313432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Before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pPr marL="68580" indent="0">
              <a:buNone/>
            </a:pPr>
            <a:r>
              <a:rPr lang="en-US" b="1" dirty="0" smtClean="0"/>
              <a:t> </a:t>
            </a:r>
          </a:p>
          <a:p>
            <a:r>
              <a:rPr lang="en-US" sz="1800" b="1" dirty="0" smtClean="0"/>
              <a:t>Vinegar + Baking Soda</a:t>
            </a:r>
            <a:endParaRPr lang="en-US" sz="1800" b="1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4645152" y="2313431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After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Fizzing bubbles</a:t>
            </a:r>
            <a:endParaRPr lang="en-US" sz="1800" b="1" dirty="0"/>
          </a:p>
        </p:txBody>
      </p:sp>
      <p:sp>
        <p:nvSpPr>
          <p:cNvPr id="7" name="Right Arrow 6"/>
          <p:cNvSpPr/>
          <p:nvPr/>
        </p:nvSpPr>
        <p:spPr>
          <a:xfrm>
            <a:off x="39624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038600" y="3581400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React</a:t>
            </a:r>
            <a:endParaRPr lang="en-US" sz="9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101" y="2686465"/>
            <a:ext cx="1716013" cy="22880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43" y="2686464"/>
            <a:ext cx="1716013" cy="22880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865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083179"/>
            <a:ext cx="4572000" cy="3429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600" y="5029200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  <a:t>Answer:  </a:t>
            </a:r>
            <a:r>
              <a:rPr lang="en-US" sz="4800" b="1" dirty="0" smtClean="0">
                <a:solidFill>
                  <a:srgbClr val="69655D"/>
                </a:solidFill>
              </a:rPr>
              <a:t>CHEMICAL</a:t>
            </a:r>
            <a:endParaRPr lang="en-US" sz="4800" b="1" dirty="0">
              <a:solidFill>
                <a:srgbClr val="69655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81279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113" y="30480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#12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42416" y="2313432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Before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Solid dry ice</a:t>
            </a:r>
            <a:endParaRPr lang="en-US" sz="1800" b="1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4645152" y="2313431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After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Carbon Dioxide Gas</a:t>
            </a:r>
            <a:endParaRPr lang="en-US" sz="1800" b="1" dirty="0"/>
          </a:p>
        </p:txBody>
      </p:sp>
      <p:sp>
        <p:nvSpPr>
          <p:cNvPr id="7" name="Right Arrow 6"/>
          <p:cNvSpPr/>
          <p:nvPr/>
        </p:nvSpPr>
        <p:spPr>
          <a:xfrm>
            <a:off x="39624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184" y="3032641"/>
            <a:ext cx="1958320" cy="1466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956441"/>
            <a:ext cx="2400300" cy="15430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38600" y="3581400"/>
            <a:ext cx="1219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Changes State</a:t>
            </a:r>
            <a:endParaRPr lang="en-US" sz="900" b="1" dirty="0"/>
          </a:p>
        </p:txBody>
      </p:sp>
    </p:spTree>
    <p:extLst>
      <p:ext uri="{BB962C8B-B14F-4D97-AF65-F5344CB8AC3E}">
        <p14:creationId xmlns="" xmlns:p14="http://schemas.microsoft.com/office/powerpoint/2010/main" val="32648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4572000" cy="3429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600" y="5029200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  <a:t>Answer:  </a:t>
            </a:r>
            <a:r>
              <a:rPr lang="en-US" sz="4800" b="1" dirty="0" smtClean="0">
                <a:solidFill>
                  <a:srgbClr val="69655D"/>
                </a:solidFill>
              </a:rPr>
              <a:t>PHYSICAL</a:t>
            </a:r>
            <a:endParaRPr lang="en-US" sz="4800" b="1" dirty="0">
              <a:solidFill>
                <a:srgbClr val="69655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11489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416" y="30480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#13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42416" y="2313432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Before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Plastic pellets</a:t>
            </a:r>
            <a:endParaRPr lang="en-US" sz="1800" b="1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4645152" y="2313431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After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Plastic cup</a:t>
            </a:r>
            <a:endParaRPr lang="en-US" sz="1800" b="1" dirty="0"/>
          </a:p>
        </p:txBody>
      </p:sp>
      <p:sp>
        <p:nvSpPr>
          <p:cNvPr id="7" name="Right Arrow 6"/>
          <p:cNvSpPr/>
          <p:nvPr/>
        </p:nvSpPr>
        <p:spPr>
          <a:xfrm>
            <a:off x="39624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16" y="3048000"/>
            <a:ext cx="2390359" cy="1590675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743200"/>
            <a:ext cx="2232081" cy="223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038600" y="3581400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Recycled</a:t>
            </a:r>
            <a:endParaRPr lang="en-US" sz="900" b="1" dirty="0"/>
          </a:p>
        </p:txBody>
      </p:sp>
    </p:spTree>
    <p:extLst>
      <p:ext uri="{BB962C8B-B14F-4D97-AF65-F5344CB8AC3E}">
        <p14:creationId xmlns="" xmlns:p14="http://schemas.microsoft.com/office/powerpoint/2010/main" val="3825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18" y="1143000"/>
            <a:ext cx="4572000" cy="3429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600" y="5029200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  <a:t>Answer:  </a:t>
            </a:r>
            <a:r>
              <a:rPr lang="en-US" sz="4800" b="1" dirty="0" smtClean="0">
                <a:solidFill>
                  <a:srgbClr val="69655D"/>
                </a:solidFill>
              </a:rPr>
              <a:t>PHYSICAL</a:t>
            </a:r>
            <a:endParaRPr lang="en-US" sz="4800" b="1" dirty="0">
              <a:solidFill>
                <a:srgbClr val="69655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07314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0264" y="30480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#14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42416" y="2313432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Before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Two Clear solutions</a:t>
            </a:r>
            <a:endParaRPr lang="en-US" sz="1800" b="1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4645152" y="2313431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After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Powdery Yellow solid</a:t>
            </a:r>
            <a:endParaRPr lang="en-US" sz="1800" b="1" dirty="0"/>
          </a:p>
        </p:txBody>
      </p:sp>
      <p:sp>
        <p:nvSpPr>
          <p:cNvPr id="7" name="Right Arrow 6"/>
          <p:cNvSpPr/>
          <p:nvPr/>
        </p:nvSpPr>
        <p:spPr>
          <a:xfrm>
            <a:off x="39624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680531"/>
            <a:ext cx="2162175" cy="211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1" y="2743201"/>
            <a:ext cx="1359932" cy="1359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506" y="3224496"/>
            <a:ext cx="1590496" cy="158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26933" y="3581400"/>
            <a:ext cx="11546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React to Form</a:t>
            </a:r>
            <a:endParaRPr lang="en-US" sz="900" b="1" dirty="0"/>
          </a:p>
        </p:txBody>
      </p:sp>
    </p:spTree>
    <p:extLst>
      <p:ext uri="{BB962C8B-B14F-4D97-AF65-F5344CB8AC3E}">
        <p14:creationId xmlns="" xmlns:p14="http://schemas.microsoft.com/office/powerpoint/2010/main" val="154512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979" y="1143000"/>
            <a:ext cx="4572000" cy="3429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600" y="5029200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  <a:t>Answer:  </a:t>
            </a:r>
            <a:r>
              <a:rPr lang="en-US" sz="4800" b="1" dirty="0" smtClean="0">
                <a:solidFill>
                  <a:srgbClr val="69655D"/>
                </a:solidFill>
              </a:rPr>
              <a:t>CHEMICAL</a:t>
            </a:r>
            <a:endParaRPr lang="en-US" sz="4800" b="1" dirty="0">
              <a:solidFill>
                <a:srgbClr val="69655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9930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066800"/>
            <a:ext cx="4419600" cy="33147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0600" y="5029200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  <a:t>Answer:  </a:t>
            </a:r>
            <a:r>
              <a:rPr lang="en-US" sz="4800" b="1" dirty="0" smtClean="0">
                <a:solidFill>
                  <a:srgbClr val="69655D"/>
                </a:solidFill>
              </a:rPr>
              <a:t>PHYSICAL</a:t>
            </a:r>
            <a:endParaRPr lang="en-US" sz="4800" b="1" dirty="0">
              <a:solidFill>
                <a:srgbClr val="69655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7467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#2</a:t>
            </a:r>
            <a:r>
              <a:rPr lang="en-US" dirty="0" smtClean="0"/>
              <a:t>  </a:t>
            </a:r>
            <a:r>
              <a:rPr lang="en-US" sz="3100" b="1" dirty="0" smtClean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Before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1800" b="1" dirty="0" smtClean="0"/>
              <a:t>Wood Block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After</a:t>
            </a:r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pPr marL="68580" indent="0">
              <a:lnSpc>
                <a:spcPct val="150000"/>
              </a:lnSpc>
              <a:buNone/>
            </a:pPr>
            <a:endParaRPr lang="en-US" sz="1800" b="1" dirty="0" smtClean="0"/>
          </a:p>
          <a:p>
            <a:r>
              <a:rPr lang="en-US" sz="1800" b="1" dirty="0" smtClean="0"/>
              <a:t>Wood Ashes</a:t>
            </a:r>
            <a:endParaRPr lang="en-US" sz="1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048000"/>
            <a:ext cx="14478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030908"/>
            <a:ext cx="1831156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37338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79791" y="3612550"/>
            <a:ext cx="1066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burned</a:t>
            </a:r>
            <a:endParaRPr lang="en-US" sz="900" b="1" dirty="0"/>
          </a:p>
        </p:txBody>
      </p:sp>
    </p:spTree>
    <p:extLst>
      <p:ext uri="{BB962C8B-B14F-4D97-AF65-F5344CB8AC3E}">
        <p14:creationId xmlns="" xmlns:p14="http://schemas.microsoft.com/office/powerpoint/2010/main" val="208163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19200"/>
            <a:ext cx="4572000" cy="3429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0600" y="5029200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  <a:t>Answer:  </a:t>
            </a:r>
            <a:r>
              <a:rPr lang="en-US" sz="4800" b="1" dirty="0" smtClean="0">
                <a:solidFill>
                  <a:srgbClr val="69655D"/>
                </a:solidFill>
              </a:rPr>
              <a:t>CHEMICAL</a:t>
            </a:r>
            <a:endParaRPr lang="en-US" sz="4800" b="1" dirty="0">
              <a:solidFill>
                <a:srgbClr val="69655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9213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8100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#3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Before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sz="1800" b="1" dirty="0" smtClean="0"/>
              <a:t>Sheet of Paper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After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sz="1800" b="1" dirty="0" smtClean="0"/>
              <a:t>Shredded paper</a:t>
            </a:r>
            <a:endParaRPr lang="en-US" sz="18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819400"/>
            <a:ext cx="1622961" cy="199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574" y="2909843"/>
            <a:ext cx="260985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3733800" y="3410977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10000" y="3657600"/>
            <a:ext cx="1066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Torn up</a:t>
            </a:r>
            <a:endParaRPr lang="en-US" sz="900" b="1" dirty="0"/>
          </a:p>
        </p:txBody>
      </p:sp>
    </p:spTree>
    <p:extLst>
      <p:ext uri="{BB962C8B-B14F-4D97-AF65-F5344CB8AC3E}">
        <p14:creationId xmlns="" xmlns:p14="http://schemas.microsoft.com/office/powerpoint/2010/main" val="193917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066800"/>
            <a:ext cx="4572000" cy="3429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0600" y="5029200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  <a:t>Answer:  </a:t>
            </a:r>
            <a:r>
              <a:rPr lang="en-US" sz="4800" b="1" dirty="0" smtClean="0">
                <a:solidFill>
                  <a:srgbClr val="69655D"/>
                </a:solidFill>
              </a:rPr>
              <a:t>PHYSICAL</a:t>
            </a:r>
            <a:endParaRPr lang="en-US" sz="4800" b="1" dirty="0">
              <a:solidFill>
                <a:srgbClr val="69655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1037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#4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Before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pPr marL="68580" indent="0">
              <a:buNone/>
            </a:pPr>
            <a:endParaRPr lang="en-US" sz="1800" b="1" dirty="0" smtClean="0"/>
          </a:p>
          <a:p>
            <a:r>
              <a:rPr lang="en-US" sz="1800" b="1" dirty="0" smtClean="0"/>
              <a:t>Plastic form</a:t>
            </a:r>
            <a:endParaRPr lang="en-US" sz="18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After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Plastic bottle</a:t>
            </a:r>
            <a:endParaRPr lang="en-US" sz="18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809" y="2895601"/>
            <a:ext cx="2035791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819400"/>
            <a:ext cx="1143000" cy="1717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39624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038600" y="3612550"/>
            <a:ext cx="1066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Molded</a:t>
            </a:r>
            <a:endParaRPr lang="en-US" sz="900" b="1" dirty="0"/>
          </a:p>
        </p:txBody>
      </p:sp>
    </p:spTree>
    <p:extLst>
      <p:ext uri="{BB962C8B-B14F-4D97-AF65-F5344CB8AC3E}">
        <p14:creationId xmlns="" xmlns:p14="http://schemas.microsoft.com/office/powerpoint/2010/main" val="315515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083179"/>
            <a:ext cx="4572000" cy="3429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0600" y="5029200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  <a:t>Answer:  </a:t>
            </a:r>
            <a:r>
              <a:rPr lang="en-US" sz="4800" b="1" dirty="0" smtClean="0">
                <a:solidFill>
                  <a:srgbClr val="69655D"/>
                </a:solidFill>
              </a:rPr>
              <a:t>PHYSICAL</a:t>
            </a:r>
            <a:endParaRPr lang="en-US" sz="4800" b="1" dirty="0">
              <a:solidFill>
                <a:srgbClr val="69655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08862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2138</TotalTime>
  <Words>271</Words>
  <Application>Microsoft Office PowerPoint</Application>
  <PresentationFormat>On-screen Show (4:3)</PresentationFormat>
  <Paragraphs>239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Austin</vt:lpstr>
      <vt:lpstr>Physical OR Chemical Change?</vt:lpstr>
      <vt:lpstr>#1  Physical OR Chemical Change?</vt:lpstr>
      <vt:lpstr>Slide 3</vt:lpstr>
      <vt:lpstr>#2  Physical OR Chemical Change?</vt:lpstr>
      <vt:lpstr>Slide 5</vt:lpstr>
      <vt:lpstr>#3  Physical OR Chemical Change?</vt:lpstr>
      <vt:lpstr>Slide 7</vt:lpstr>
      <vt:lpstr>#4  Physical OR Chemical Change?</vt:lpstr>
      <vt:lpstr>Slide 9</vt:lpstr>
      <vt:lpstr>#5  Physical OR Chemical Change?</vt:lpstr>
      <vt:lpstr>Slide 11</vt:lpstr>
      <vt:lpstr>#6  Physical OR Chemical Change?</vt:lpstr>
      <vt:lpstr>Slide 13</vt:lpstr>
      <vt:lpstr>#7  Physical OR Chemical Change?</vt:lpstr>
      <vt:lpstr>Slide 15</vt:lpstr>
      <vt:lpstr>#8  Physical OR Chemical Change?</vt:lpstr>
      <vt:lpstr>Slide 17</vt:lpstr>
      <vt:lpstr>#9  Physical OR Chemical Change?</vt:lpstr>
      <vt:lpstr>Slide 19</vt:lpstr>
      <vt:lpstr>#10  Physical OR Chemical Change?</vt:lpstr>
      <vt:lpstr>Slide 21</vt:lpstr>
      <vt:lpstr>#11  Physical OR Chemical Change?</vt:lpstr>
      <vt:lpstr>Slide 23</vt:lpstr>
      <vt:lpstr>#12  Physical OR Chemical Change?</vt:lpstr>
      <vt:lpstr>Slide 25</vt:lpstr>
      <vt:lpstr>#13  Physical OR Chemical Change?</vt:lpstr>
      <vt:lpstr>Slide 27</vt:lpstr>
      <vt:lpstr>#14  Physical OR Chemical Change?</vt:lpstr>
      <vt:lpstr>Slide 29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Matter Matters</dc:title>
  <dc:creator>Kudlak, Lori</dc:creator>
  <cp:lastModifiedBy>Kathleen Frank</cp:lastModifiedBy>
  <cp:revision>32</cp:revision>
  <dcterms:created xsi:type="dcterms:W3CDTF">2012-04-25T18:04:47Z</dcterms:created>
  <dcterms:modified xsi:type="dcterms:W3CDTF">2012-05-03T18:05:12Z</dcterms:modified>
</cp:coreProperties>
</file>